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34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9D11-2776-4A16-BA15-F22B17F7A358}" type="datetimeFigureOut">
              <a:rPr lang="th-TH" smtClean="0"/>
              <a:t>05/01/57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E6D85-AA34-4398-B72A-E51470532C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57143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9D11-2776-4A16-BA15-F22B17F7A358}" type="datetimeFigureOut">
              <a:rPr lang="th-TH" smtClean="0"/>
              <a:t>05/01/57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E6D85-AA34-4398-B72A-E51470532C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4233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9D11-2776-4A16-BA15-F22B17F7A358}" type="datetimeFigureOut">
              <a:rPr lang="th-TH" smtClean="0"/>
              <a:t>05/01/57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E6D85-AA34-4398-B72A-E51470532C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70307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9D11-2776-4A16-BA15-F22B17F7A358}" type="datetimeFigureOut">
              <a:rPr lang="th-TH" smtClean="0"/>
              <a:t>05/01/57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E6D85-AA34-4398-B72A-E51470532C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9148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9D11-2776-4A16-BA15-F22B17F7A358}" type="datetimeFigureOut">
              <a:rPr lang="th-TH" smtClean="0"/>
              <a:t>05/01/57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E6D85-AA34-4398-B72A-E51470532C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06211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9D11-2776-4A16-BA15-F22B17F7A358}" type="datetimeFigureOut">
              <a:rPr lang="th-TH" smtClean="0"/>
              <a:t>05/01/57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E6D85-AA34-4398-B72A-E51470532C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870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9D11-2776-4A16-BA15-F22B17F7A358}" type="datetimeFigureOut">
              <a:rPr lang="th-TH" smtClean="0"/>
              <a:t>05/01/57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E6D85-AA34-4398-B72A-E51470532C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1726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9D11-2776-4A16-BA15-F22B17F7A358}" type="datetimeFigureOut">
              <a:rPr lang="th-TH" smtClean="0"/>
              <a:t>05/01/57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E6D85-AA34-4398-B72A-E51470532C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3850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9D11-2776-4A16-BA15-F22B17F7A358}" type="datetimeFigureOut">
              <a:rPr lang="th-TH" smtClean="0"/>
              <a:t>05/01/57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E6D85-AA34-4398-B72A-E51470532C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57769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9D11-2776-4A16-BA15-F22B17F7A358}" type="datetimeFigureOut">
              <a:rPr lang="th-TH" smtClean="0"/>
              <a:t>05/01/57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E6D85-AA34-4398-B72A-E51470532C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86338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9D11-2776-4A16-BA15-F22B17F7A358}" type="datetimeFigureOut">
              <a:rPr lang="th-TH" smtClean="0"/>
              <a:t>05/01/57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E6D85-AA34-4398-B72A-E51470532C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89689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6E9D11-2776-4A16-BA15-F22B17F7A358}" type="datetimeFigureOut">
              <a:rPr lang="th-TH" smtClean="0"/>
              <a:t>05/01/57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E6D85-AA34-4398-B72A-E51470532C3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7842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h-TH" dirty="0" smtClean="0"/>
              <a:t>ตารางเวร </a:t>
            </a:r>
            <a:r>
              <a:rPr lang="en-US" dirty="0" smtClean="0"/>
              <a:t>fellow cardio </a:t>
            </a:r>
            <a:r>
              <a:rPr lang="th-TH" dirty="0" smtClean="0"/>
              <a:t>เดือน มกราคม </a:t>
            </a:r>
            <a:r>
              <a:rPr lang="en-US" smtClean="0"/>
              <a:t>2557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390026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" y="260648"/>
            <a:ext cx="9127014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5488428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นำเสนอทางหน้าจอ (4:3)</PresentationFormat>
  <Paragraphs>1</Paragraphs>
  <Slides>2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</vt:i4>
      </vt:variant>
    </vt:vector>
  </HeadingPairs>
  <TitlesOfParts>
    <vt:vector size="3" baseType="lpstr">
      <vt:lpstr>ชุดรูปแบบของ Office</vt:lpstr>
      <vt:lpstr>ตารางเวร fellow cardio เดือน มกราคม 2557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ตารางเวร fellow cardio เดือน มกราคม 2557</dc:title>
  <dc:creator>Yang</dc:creator>
  <cp:lastModifiedBy>Yang</cp:lastModifiedBy>
  <cp:revision>1</cp:revision>
  <dcterms:created xsi:type="dcterms:W3CDTF">2014-01-05T16:55:56Z</dcterms:created>
  <dcterms:modified xsi:type="dcterms:W3CDTF">2014-01-05T16:56:35Z</dcterms:modified>
</cp:coreProperties>
</file>